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383" y="2854568"/>
            <a:ext cx="8825658" cy="3329581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SOFTWARE DE GESTION INDUSTRIAL Y COMERCIAL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342" y="-26631"/>
            <a:ext cx="3940719" cy="19821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212" y="834922"/>
            <a:ext cx="1270775" cy="7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0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854192"/>
            <a:ext cx="5092906" cy="1574808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OPERARIO DE CADA MAQUINA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50" r="23750"/>
          <a:stretch>
            <a:fillRect/>
          </a:stretch>
        </p:blipFill>
        <p:spPr>
          <a:xfrm>
            <a:off x="6949546" y="1584100"/>
            <a:ext cx="2891629" cy="413089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5084979" cy="2057399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HACE SUS INFORMES (MINUTAS) EN HOJAS DE PAPEL.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REGISTRA LA INFORMACION EN TIEMPOS POSTERIORES.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SE UTILIZA PAPELERIA, ARCHIVOS FISICOS Y FOTOCOPIAS.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ES NECESARIO CONTAR CON PERSONAL PARA ENTREGA Y RECOGIDA DE DOCUMENTOS PARA DESPUES </a:t>
            </a:r>
            <a:r>
              <a:rPr lang="es-CO" dirty="0" smtClean="0">
                <a:solidFill>
                  <a:srgbClr val="FFFF00"/>
                </a:solidFill>
              </a:rPr>
              <a:t>TRANSCRIBIR</a:t>
            </a:r>
            <a:r>
              <a:rPr lang="es-CO" dirty="0" smtClean="0">
                <a:solidFill>
                  <a:srgbClr val="FFFF00"/>
                </a:solidFill>
              </a:rPr>
              <a:t>.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007986" y="618186"/>
            <a:ext cx="723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2"/>
                </a:solidFill>
              </a:rPr>
              <a:t>COMO FUNCIONA UN PROCESO DE PRODUCCION TRADICIONAL:</a:t>
            </a:r>
            <a:endParaRPr lang="es-CO" sz="2000" dirty="0">
              <a:solidFill>
                <a:schemeClr val="accent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920" y="5524512"/>
            <a:ext cx="1932061" cy="9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8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6" y="1854192"/>
            <a:ext cx="5746765" cy="157480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ENCARGADO DE RECOGER LA INFORMACION</a:t>
            </a:r>
            <a:endParaRPr lang="es-CO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0" r="6790"/>
          <a:stretch>
            <a:fillRect/>
          </a:stretch>
        </p:blipFill>
        <p:spPr>
          <a:xfrm>
            <a:off x="7174523" y="1894038"/>
            <a:ext cx="2468986" cy="352712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FF00"/>
                </a:solidFill>
              </a:rPr>
              <a:t>- ES </a:t>
            </a:r>
            <a:r>
              <a:rPr lang="es-CO" dirty="0">
                <a:solidFill>
                  <a:srgbClr val="FFFF00"/>
                </a:solidFill>
              </a:rPr>
              <a:t>NECESARIO CONTAR CON PERSONAL PARA ENTREGA Y RECOGIDA DE </a:t>
            </a:r>
            <a:r>
              <a:rPr lang="es-CO" dirty="0" smtClean="0">
                <a:solidFill>
                  <a:srgbClr val="FFFF00"/>
                </a:solidFill>
              </a:rPr>
              <a:t>DOCUMENTOS DE CADA MAQUINA </a:t>
            </a:r>
            <a:r>
              <a:rPr lang="es-CO" dirty="0">
                <a:solidFill>
                  <a:srgbClr val="FFFF00"/>
                </a:solidFill>
              </a:rPr>
              <a:t>PARA </a:t>
            </a:r>
            <a:r>
              <a:rPr lang="es-CO" dirty="0" smtClean="0">
                <a:solidFill>
                  <a:srgbClr val="FFFF00"/>
                </a:solidFill>
              </a:rPr>
              <a:t>LUEGO TRANSCRIBIR</a:t>
            </a:r>
            <a:r>
              <a:rPr lang="es-CO" dirty="0">
                <a:solidFill>
                  <a:srgbClr val="FFFF00"/>
                </a:solidFill>
              </a:rPr>
              <a:t>.</a:t>
            </a:r>
            <a:endParaRPr lang="es-CO" dirty="0"/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105522" y="618186"/>
            <a:ext cx="700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2"/>
                </a:solidFill>
              </a:rPr>
              <a:t>COMO FUNCIONA UN PROCESO DE PRODUCCION TRADICIONAL</a:t>
            </a:r>
            <a:endParaRPr lang="es-CO" sz="2000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920" y="5524512"/>
            <a:ext cx="1932061" cy="9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60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ENCARGADO DE TRANSCRIBIR</a:t>
            </a:r>
            <a:endParaRPr lang="es-CO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r="15000"/>
          <a:stretch>
            <a:fillRect/>
          </a:stretch>
        </p:blipFill>
        <p:spPr>
          <a:xfrm>
            <a:off x="7118359" y="1539985"/>
            <a:ext cx="2644620" cy="377802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5084979" cy="227956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SE NECESITA UNA PERSONA PARA INTERPRETAR Y TRANSCRIBIR  LA INFORMACION DE CADA UNA DE LAS MINUTAS.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SE CALCULAN TIEMPOS Y REQUERIMIENTOS DE CADA DEPENDECIA.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LUEGO SE ENTREGAN INFORMES A DESTIEMPOS</a:t>
            </a:r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999744" y="618186"/>
            <a:ext cx="755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2"/>
                </a:solidFill>
              </a:rPr>
              <a:t>COMO FUNCIONA UN PROCESO DE PRODUCCION TRADICIONAL</a:t>
            </a:r>
            <a:endParaRPr lang="es-CO" sz="2000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9946" y="5451253"/>
            <a:ext cx="1932061" cy="9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8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324166" cy="1574808"/>
          </a:xfrm>
        </p:spPr>
        <p:txBody>
          <a:bodyPr/>
          <a:lstStyle/>
          <a:p>
            <a:r>
              <a:rPr lang="es-CO" dirty="0" smtClean="0"/>
              <a:t>JEFE DE PRODUCCION</a:t>
            </a:r>
            <a:endParaRPr lang="es-CO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r="15000"/>
          <a:stretch>
            <a:fillRect/>
          </a:stretch>
        </p:blipFill>
        <p:spPr>
          <a:xfrm>
            <a:off x="6991749" y="1780337"/>
            <a:ext cx="2658688" cy="379812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5084979" cy="1790163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RECIBE EL INFORME A DESTIEMPO.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DEBE ANALIZAR Y TRANSCRIBIR INFORMACION DE ACUERDO A SU NECESIDAD O ESTADISTICAS PLANTEADAS.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DEBE CREAR Y PRESENTAR BASES DE DATOS E INFOMES.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solidFill>
                  <a:srgbClr val="FFFF00"/>
                </a:solidFill>
              </a:rPr>
              <a:t>DEBE ALMACENAR TODOS LOS DOCUMENTOS DE PAPELERIA EN ARCHIVADORES FISICOS. </a:t>
            </a:r>
            <a:endParaRPr lang="es-CO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3584" y="618186"/>
            <a:ext cx="674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2"/>
                </a:solidFill>
              </a:rPr>
              <a:t>COMO FUNCIONA UN PROCESO DE PRODUCCION TRADICIONAL</a:t>
            </a:r>
            <a:endParaRPr lang="es-CO" sz="2000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3716" y="5610114"/>
            <a:ext cx="1932061" cy="9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5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854192"/>
            <a:ext cx="5092906" cy="1574808"/>
          </a:xfrm>
        </p:spPr>
        <p:txBody>
          <a:bodyPr/>
          <a:lstStyle/>
          <a:p>
            <a:r>
              <a:rPr lang="es-CO" dirty="0">
                <a:solidFill>
                  <a:srgbClr val="FFFF00"/>
                </a:solidFill>
              </a:rPr>
              <a:t>OPERARIO DE LA MAQUINA</a:t>
            </a:r>
            <a:endParaRPr lang="es-CO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5" r="2315"/>
          <a:stretch>
            <a:fillRect/>
          </a:stretch>
        </p:blipFill>
        <p:spPr>
          <a:xfrm>
            <a:off x="6855193" y="2090811"/>
            <a:ext cx="4072718" cy="284694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89913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s-CO" dirty="0"/>
              <a:t>INGRESA POR LA PLATAFORMA SARPRO PARA DIGITAR LA INFORMACION NECESARIA.</a:t>
            </a:r>
          </a:p>
          <a:p>
            <a:pPr marL="285750" indent="-285750">
              <a:buFontTx/>
              <a:buChar char="-"/>
            </a:pPr>
            <a:r>
              <a:rPr lang="es-CO" dirty="0"/>
              <a:t>AUTOMATICAMENNTE QUEDA ALMACENADA EN LINEA EN LA NUBE</a:t>
            </a:r>
          </a:p>
          <a:p>
            <a:pPr marL="285750" indent="-285750">
              <a:buFontTx/>
              <a:buChar char="-"/>
            </a:pPr>
            <a:r>
              <a:rPr lang="es-CO" dirty="0"/>
              <a:t>SE GENERA AUTOMATICAMENTE UNA BASE DE DATOS </a:t>
            </a:r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6320" y="618186"/>
            <a:ext cx="697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2"/>
                </a:solidFill>
              </a:rPr>
              <a:t>COMO FUNCIONARIA UN PROCESO DE PRODUCCION CON SARPRO</a:t>
            </a:r>
            <a:endParaRPr lang="es-CO" sz="2000" dirty="0">
              <a:solidFill>
                <a:schemeClr val="accent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920" y="5524512"/>
            <a:ext cx="1932061" cy="9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6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FFFF00"/>
                </a:solidFill>
              </a:rPr>
              <a:t>JEFE DE PRODUCCION Y COSTOS</a:t>
            </a:r>
            <a:endParaRPr lang="es-CO" dirty="0">
              <a:solidFill>
                <a:srgbClr val="FFFF00"/>
              </a:solidFill>
            </a:endParaRP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46" r="15846"/>
          <a:stretch>
            <a:fillRect/>
          </a:stretch>
        </p:blipFill>
        <p:spPr>
          <a:xfrm>
            <a:off x="6921304" y="2102338"/>
            <a:ext cx="4474063" cy="2653324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209608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/>
              <a:t>PUEDEN VER AL INSTANTE COMO VA EL PROCESO.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TIENEN ACCESO A UNA BASE DE DATOS EN LINEA Y  ALMACENA EN LA NUBE.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PUEDEN GENERAR SUS INFORMES AL INSTANTE </a:t>
            </a:r>
          </a:p>
          <a:p>
            <a:pPr marL="285750" indent="-285750">
              <a:buFontTx/>
              <a:buChar char="-"/>
            </a:pPr>
            <a:r>
              <a:rPr lang="es-CO" dirty="0"/>
              <a:t>TIENEN ACCESO A LA NUBE PARA VISUALIZAR LA     INFORMACION.</a:t>
            </a:r>
          </a:p>
          <a:p>
            <a:pPr marL="285750" indent="-285750">
              <a:buFontTx/>
              <a:buChar char="-"/>
            </a:pP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87552" y="618186"/>
            <a:ext cx="712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2"/>
                </a:solidFill>
              </a:rPr>
              <a:t>COMO FUNCIONARIA UN PROCESO DE PRODUCCION CON SARPRO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920" y="5524512"/>
            <a:ext cx="1932061" cy="9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4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" r="277"/>
          <a:stretch>
            <a:fillRect/>
          </a:stretch>
        </p:blipFill>
        <p:spPr>
          <a:xfrm>
            <a:off x="6536587" y="1927273"/>
            <a:ext cx="5265521" cy="3403844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83090" y="1494693"/>
            <a:ext cx="5084979" cy="48920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/>
              <a:t>Se minimizan errores al cambiar formularios físicos por electrónicos.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Ahorro de recurso humano en el personal que reparte y recoge formularios, que interpreta y transcribe la información en un computador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Ahorro de tiempo teniendo la información al momento.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Inmediatez de los informes.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Ahorro en recursos de hardware como computadores, servidores, discos duros, archivos de papelería, etc.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Todo queda guardado en un servidor en la nube.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Seguridad ante robos, incendios, daños en equipos.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Acceso desde cualquier parte del mundo.</a:t>
            </a:r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2743002" y="514290"/>
            <a:ext cx="537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VENTAJAS Y VENEFICIOS</a:t>
            </a:r>
            <a:endParaRPr lang="es-CO" sz="28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920" y="5524512"/>
            <a:ext cx="1932061" cy="9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7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</TotalTime>
  <Words>370</Words>
  <Application>Microsoft Office PowerPoint</Application>
  <PresentationFormat>Personalizado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Ion</vt:lpstr>
      <vt:lpstr>SOFTWARE DE GESTION INDUSTRIAL Y COMERCIAL</vt:lpstr>
      <vt:lpstr>OPERARIO DE CADA MAQUINA</vt:lpstr>
      <vt:lpstr>ENCARGADO DE RECOGER LA INFORMACION</vt:lpstr>
      <vt:lpstr>ENCARGADO DE TRANSCRIBIR</vt:lpstr>
      <vt:lpstr>JEFE DE PRODUCCION</vt:lpstr>
      <vt:lpstr>OPERARIO DE LA MAQUINA</vt:lpstr>
      <vt:lpstr>JEFE DE PRODUCCION Y COSTOS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SARPRO en la Industrua</dc:title>
  <dc:creator>David Jaramillo</dc:creator>
  <cp:lastModifiedBy>Hernan Londoño</cp:lastModifiedBy>
  <cp:revision>20</cp:revision>
  <dcterms:created xsi:type="dcterms:W3CDTF">2017-02-03T14:15:31Z</dcterms:created>
  <dcterms:modified xsi:type="dcterms:W3CDTF">2021-08-19T17:48:14Z</dcterms:modified>
</cp:coreProperties>
</file>